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4630400" cy="8229600"/>
  <p:notesSz cx="8229600" cy="14630400"/>
  <p:embeddedFontLst>
    <p:embeddedFont>
      <p:font typeface="Overpas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974" autoAdjust="0"/>
  </p:normalViewPr>
  <p:slideViewPr>
    <p:cSldViewPr snapToGrid="0" snapToObjects="1">
      <p:cViewPr>
        <p:scale>
          <a:sx n="41" d="100"/>
          <a:sy n="41" d="100"/>
        </p:scale>
        <p:origin x="1524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813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21959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Crafting a Powerful Letter of Motivation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6299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essential components of a compelling Letter of Motivation and understand how to craft a successful application.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9982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Uswa Asad , Naveed Ahmad , Sidrah Ishtiaq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6504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2050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55361BCE-95A2-4427-9661-3B378E1ED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0" y="0"/>
            <a:ext cx="59626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0CE930-636A-43BC-6431-67E23AF3B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73" y="656948"/>
            <a:ext cx="11831782" cy="654741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5374FC3-7082-05FA-EA1A-C32239382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260" y="7663219"/>
            <a:ext cx="2248542" cy="4660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F18984-E91B-663F-1391-4801C028BBDC}"/>
              </a:ext>
            </a:extLst>
          </p:cNvPr>
          <p:cNvSpPr txBox="1"/>
          <p:nvPr/>
        </p:nvSpPr>
        <p:spPr>
          <a:xfrm>
            <a:off x="5223164" y="294143"/>
            <a:ext cx="6622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DIFFERNCE BETWEEN </a:t>
            </a:r>
            <a:r>
              <a:rPr lang="en-US" b="1" dirty="0" err="1">
                <a:solidFill>
                  <a:schemeClr val="bg1"/>
                </a:solidFill>
              </a:rPr>
              <a:t>LoM</a:t>
            </a:r>
            <a:r>
              <a:rPr lang="en-US" b="1" dirty="0">
                <a:solidFill>
                  <a:schemeClr val="bg1"/>
                </a:solidFill>
              </a:rPr>
              <a:t> and </a:t>
            </a:r>
            <a:r>
              <a:rPr lang="en-US" b="1" dirty="0" err="1">
                <a:solidFill>
                  <a:schemeClr val="bg1"/>
                </a:solidFill>
              </a:rPr>
              <a:t>SoP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0374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745831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What is a Letter of Motivation?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 one-page letter showcasing your qualifications and passion.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Elements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Introduction, Body, Conclusion</a:t>
            </a: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75E3FC-6D35-6C9D-AA4D-F3375E455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7499" y="7760292"/>
            <a:ext cx="1838582" cy="381053"/>
          </a:xfrm>
          <a:prstGeom prst="rect">
            <a:avLst/>
          </a:prstGeom>
        </p:spPr>
      </p:pic>
      <p:pic>
        <p:nvPicPr>
          <p:cNvPr id="3074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2F5F003F-414E-2BE7-F16E-75C53210E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400" cy="2299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454092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Where is it Required?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44416" y="5973366"/>
            <a:ext cx="12513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873115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Admissions to educational programs.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06747" y="5973366"/>
            <a:ext cx="1965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6013609" y="5873115"/>
            <a:ext cx="338089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Job or internship applications.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87311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06821" y="5973366"/>
            <a:ext cx="19252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0411658" y="5873115"/>
            <a:ext cx="338089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Volunteer opportunities.</a:t>
            </a:r>
            <a:endParaRPr lang="en-US" sz="18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5B1304-1356-E696-DAA9-CFA61BA76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7628" y="7726866"/>
            <a:ext cx="1838325" cy="381000"/>
          </a:xfrm>
          <a:prstGeom prst="rect">
            <a:avLst/>
          </a:prstGeom>
        </p:spPr>
      </p:pic>
      <p:pic>
        <p:nvPicPr>
          <p:cNvPr id="1028" name="Picture 4" descr="Plain Dark Pink Background Images - Free Download on Freepik">
            <a:extLst>
              <a:ext uri="{FF2B5EF4-FFF2-40B4-BE49-F238E27FC236}">
                <a16:creationId xmlns:a16="http://schemas.microsoft.com/office/drawing/2014/main" id="{7018C783-5998-B7D6-B0F8-FBD04D084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92" y="0"/>
            <a:ext cx="14596608" cy="257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209121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Why Does it Matter?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154204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84659" y="340113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Demonstrates Interest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3896678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Showcases genuine passion for the opportunity.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765953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84659" y="5012888"/>
            <a:ext cx="292643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Boosts Your Application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4659" y="5508427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Adds a personal touch, setting you apart from others.</a:t>
            </a:r>
            <a:endParaRPr lang="en-US" sz="1850" dirty="0"/>
          </a:p>
        </p:txBody>
      </p:sp>
      <p:pic>
        <p:nvPicPr>
          <p:cNvPr id="4098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2F46EC57-ECE1-73FB-F0DB-F7A5494B5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50" y="-387"/>
            <a:ext cx="5962650" cy="822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5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3142298"/>
            <a:ext cx="4848463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kern="0" spc="-115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Structure of the Letter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4057412"/>
            <a:ext cx="22860" cy="3605808"/>
          </a:xfrm>
          <a:prstGeom prst="roundRect">
            <a:avLst>
              <a:gd name="adj" fmla="val 378591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385084" y="4509611"/>
            <a:ext cx="721162" cy="22860"/>
          </a:xfrm>
          <a:prstGeom prst="roundRect">
            <a:avLst>
              <a:gd name="adj" fmla="val 378591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083385" y="4289227"/>
            <a:ext cx="463629" cy="463629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61384" y="4375547"/>
            <a:ext cx="107633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757732" y="4263390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Opening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21162" y="4689991"/>
            <a:ext cx="5460802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Introduce yourself and the opportunity.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4155" y="5539740"/>
            <a:ext cx="721162" cy="22860"/>
          </a:xfrm>
          <a:prstGeom prst="roundRect">
            <a:avLst>
              <a:gd name="adj" fmla="val 378591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83385" y="5319355"/>
            <a:ext cx="463629" cy="463629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30666" y="5405676"/>
            <a:ext cx="169069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448437" y="5293519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Body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448437" y="5720120"/>
            <a:ext cx="5460802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Highlight your skills and experiences.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5084" y="6466880"/>
            <a:ext cx="721162" cy="22860"/>
          </a:xfrm>
          <a:prstGeom prst="roundRect">
            <a:avLst>
              <a:gd name="adj" fmla="val 378591"/>
            </a:avLst>
          </a:prstGeom>
          <a:solidFill>
            <a:srgbClr val="971B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7083385" y="6246495"/>
            <a:ext cx="463629" cy="463629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232333" y="6332815"/>
            <a:ext cx="165616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757732" y="6220658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21162" y="6647259"/>
            <a:ext cx="5460802" cy="329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Summarize your qualifications and express enthusiasm.</a:t>
            </a:r>
            <a:endParaRPr lang="en-US" sz="1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D3923E2-E0AF-5562-4823-05D1F1B2C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6260" y="7663219"/>
            <a:ext cx="2248542" cy="46601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46901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Opening Paragraph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532001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6369725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What are you applying for?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659" y="5532001"/>
            <a:ext cx="598408" cy="59840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275659" y="6369725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Who are you and what do you do?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3595" y="5532001"/>
            <a:ext cx="598408" cy="59840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9713595" y="6369725"/>
            <a:ext cx="40790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Briefly highlight your qualifications.</a:t>
            </a: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603A0C-20C7-EA38-474E-2E7368A66D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86260" y="7663219"/>
            <a:ext cx="2248542" cy="466019"/>
          </a:xfrm>
          <a:prstGeom prst="rect">
            <a:avLst/>
          </a:prstGeom>
        </p:spPr>
      </p:pic>
      <p:pic>
        <p:nvPicPr>
          <p:cNvPr id="5122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239E51C6-6A82-D99F-94C1-AC3CBB92A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214" y="0"/>
            <a:ext cx="8160186" cy="299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2886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Body Paragraphs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491859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73117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Share stories behind your achievements.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928110"/>
            <a:ext cx="1196816" cy="143625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879913" y="4167426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Demonstrate your understanding of the employer.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364361"/>
            <a:ext cx="1196816" cy="143625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879913" y="560367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Explain your unique value proposition.</a:t>
            </a:r>
            <a:endParaRPr lang="en-US" sz="18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BACCE7-23D3-78DE-426B-4AE2362DE3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86260" y="7663219"/>
            <a:ext cx="2248542" cy="466019"/>
          </a:xfrm>
          <a:prstGeom prst="rect">
            <a:avLst/>
          </a:prstGeom>
        </p:spPr>
      </p:pic>
      <p:pic>
        <p:nvPicPr>
          <p:cNvPr id="6146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469DA4FF-228A-3E4E-BC74-21BE0B230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388" y="0"/>
            <a:ext cx="5543788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3862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 Paragraph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01616"/>
            <a:ext cx="179427" cy="383024"/>
          </a:xfrm>
          <a:prstGeom prst="roundRect">
            <a:avLst>
              <a:gd name="adj" fmla="val 56034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862524" y="3401616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Reiterate key qualifications.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683097" y="4023955"/>
            <a:ext cx="179427" cy="383024"/>
          </a:xfrm>
          <a:prstGeom prst="roundRect">
            <a:avLst>
              <a:gd name="adj" fmla="val 56034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21498" y="402395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Express enthusiasm for the opportunity.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7042190" y="4646295"/>
            <a:ext cx="179427" cy="383024"/>
          </a:xfrm>
          <a:prstGeom prst="roundRect">
            <a:avLst>
              <a:gd name="adj" fmla="val 56034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580590" y="4646295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Thank the reader.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01282" y="5268635"/>
            <a:ext cx="179427" cy="383024"/>
          </a:xfrm>
          <a:prstGeom prst="roundRect">
            <a:avLst>
              <a:gd name="adj" fmla="val 56034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939683" y="5268635"/>
            <a:ext cx="58529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Include contact information.</a:t>
            </a:r>
            <a:endParaRPr lang="en-US" sz="18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29680F-2943-ACF5-B5E7-5464F85EFE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6260" y="7663219"/>
            <a:ext cx="2248542" cy="466019"/>
          </a:xfrm>
          <a:prstGeom prst="rect">
            <a:avLst/>
          </a:prstGeom>
        </p:spPr>
      </p:pic>
      <p:pic>
        <p:nvPicPr>
          <p:cNvPr id="7170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BAFFC0FD-4205-1463-CD31-A38573E76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0" y="56256"/>
            <a:ext cx="5483900" cy="8173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CE6DB-495F-C35F-3355-9FD972C014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38"/>
          <a:stretch/>
        </p:blipFill>
        <p:spPr>
          <a:xfrm>
            <a:off x="3480065" y="182856"/>
            <a:ext cx="6506483" cy="40677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623A53-20B1-A70E-BFC1-DE6882AE0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0066" y="4250599"/>
            <a:ext cx="6506483" cy="3953427"/>
          </a:xfrm>
          <a:prstGeom prst="rect">
            <a:avLst/>
          </a:prstGeom>
        </p:spPr>
      </p:pic>
      <p:pic>
        <p:nvPicPr>
          <p:cNvPr id="2" name="Picture 2" descr="Plain Dark Pink Background Images - Free Download on Freepik">
            <a:extLst>
              <a:ext uri="{FF2B5EF4-FFF2-40B4-BE49-F238E27FC236}">
                <a16:creationId xmlns:a16="http://schemas.microsoft.com/office/drawing/2014/main" id="{B332078D-4B78-3170-8EF0-7C45A96E9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1723" y="0"/>
            <a:ext cx="3188677" cy="820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466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211</Words>
  <Application>Microsoft Office PowerPoint</Application>
  <PresentationFormat>Custom</PresentationFormat>
  <Paragraphs>52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Overpass Bold</vt:lpstr>
      <vt:lpstr>Arial</vt:lpstr>
      <vt:lpstr>Overpass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Uswa Asad</cp:lastModifiedBy>
  <cp:revision>6</cp:revision>
  <dcterms:created xsi:type="dcterms:W3CDTF">2025-02-24T13:20:05Z</dcterms:created>
  <dcterms:modified xsi:type="dcterms:W3CDTF">2025-02-25T10:25:53Z</dcterms:modified>
</cp:coreProperties>
</file>